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63" r:id="rId3"/>
    <p:sldId id="278" r:id="rId4"/>
    <p:sldId id="264" r:id="rId5"/>
    <p:sldId id="301" r:id="rId6"/>
    <p:sldId id="287" r:id="rId7"/>
    <p:sldId id="302" r:id="rId8"/>
    <p:sldId id="285" r:id="rId9"/>
    <p:sldId id="303" r:id="rId10"/>
    <p:sldId id="288" r:id="rId11"/>
    <p:sldId id="304" r:id="rId12"/>
    <p:sldId id="297" r:id="rId13"/>
    <p:sldId id="305" r:id="rId14"/>
    <p:sldId id="307" r:id="rId15"/>
    <p:sldId id="298" r:id="rId16"/>
    <p:sldId id="306" r:id="rId17"/>
    <p:sldId id="30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A288730F-E0A8-45E1-91E7-B3D41E7B674B}"/>
    <pc:docChg chg="undo custSel addSld delSld modSld">
      <pc:chgData name="Teuku Raja Irfan Radarma" userId="cf428174-95ba-4576-8554-3a3b8ffa52b7" providerId="ADAL" clId="{A288730F-E0A8-45E1-91E7-B3D41E7B674B}" dt="2024-06-20T11:34:40.853" v="3824" actId="47"/>
      <pc:docMkLst>
        <pc:docMk/>
      </pc:docMkLst>
      <pc:sldChg chg="modSp mod">
        <pc:chgData name="Teuku Raja Irfan Radarma" userId="cf428174-95ba-4576-8554-3a3b8ffa52b7" providerId="ADAL" clId="{A288730F-E0A8-45E1-91E7-B3D41E7B674B}" dt="2024-06-20T10:27:29.107" v="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288730F-E0A8-45E1-91E7-B3D41E7B674B}" dt="2024-06-20T10:27:29.107" v="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288730F-E0A8-45E1-91E7-B3D41E7B674B}" dt="2024-06-20T10:27:42.783" v="3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288730F-E0A8-45E1-91E7-B3D41E7B674B}" dt="2024-06-20T10:27:42.783" v="3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28:09.918" v="51" actId="478"/>
        <pc:sldMkLst>
          <pc:docMk/>
          <pc:sldMk cId="1457204914" sldId="264"/>
        </pc:sldMkLst>
        <pc:spChg chg="add del mod">
          <ac:chgData name="Teuku Raja Irfan Radarma" userId="cf428174-95ba-4576-8554-3a3b8ffa52b7" providerId="ADAL" clId="{A288730F-E0A8-45E1-91E7-B3D41E7B674B}" dt="2024-06-20T10:28:09.918" v="51" actId="478"/>
          <ac:spMkLst>
            <pc:docMk/>
            <pc:sldMk cId="1457204914" sldId="264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27:51.045" v="44" actId="20577"/>
          <ac:spMkLst>
            <pc:docMk/>
            <pc:sldMk cId="1457204914" sldId="264"/>
            <ac:spMk id="7" creationId="{154F5BC8-3479-4B4F-B081-83F623053372}"/>
          </ac:spMkLst>
        </pc:spChg>
        <pc:spChg chg="del">
          <ac:chgData name="Teuku Raja Irfan Radarma" userId="cf428174-95ba-4576-8554-3a3b8ffa52b7" providerId="ADAL" clId="{A288730F-E0A8-45E1-91E7-B3D41E7B674B}" dt="2024-06-20T10:27:54.943" v="45" actId="478"/>
          <ac:spMkLst>
            <pc:docMk/>
            <pc:sldMk cId="1457204914" sldId="264"/>
            <ac:spMk id="8" creationId="{6872830D-ED18-4B8C-83A8-62D88B635FDB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49:19.119" v="1297" actId="113"/>
        <pc:sldMkLst>
          <pc:docMk/>
          <pc:sldMk cId="801049290" sldId="285"/>
        </pc:sldMkLst>
        <pc:spChg chg="mod">
          <ac:chgData name="Teuku Raja Irfan Radarma" userId="cf428174-95ba-4576-8554-3a3b8ffa52b7" providerId="ADAL" clId="{A288730F-E0A8-45E1-91E7-B3D41E7B674B}" dt="2024-06-20T10:40:10.474" v="742" actId="20577"/>
          <ac:spMkLst>
            <pc:docMk/>
            <pc:sldMk cId="801049290" sldId="285"/>
            <ac:spMk id="2" creationId="{4B8D9639-CBD1-6CBE-6F3F-2697635BF4CB}"/>
          </ac:spMkLst>
        </pc:spChg>
        <pc:spChg chg="add mod">
          <ac:chgData name="Teuku Raja Irfan Radarma" userId="cf428174-95ba-4576-8554-3a3b8ffa52b7" providerId="ADAL" clId="{A288730F-E0A8-45E1-91E7-B3D41E7B674B}" dt="2024-06-20T10:48:26.247" v="1236" actId="14100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A288730F-E0A8-45E1-91E7-B3D41E7B674B}" dt="2024-06-20T10:49:19.119" v="1297" actId="113"/>
          <ac:spMkLst>
            <pc:docMk/>
            <pc:sldMk cId="801049290" sldId="285"/>
            <ac:spMk id="7" creationId="{C65EDB29-2987-42A1-ACA1-9FD9C6081423}"/>
          </ac:spMkLst>
        </pc:spChg>
        <pc:picChg chg="del">
          <ac:chgData name="Teuku Raja Irfan Radarma" userId="cf428174-95ba-4576-8554-3a3b8ffa52b7" providerId="ADAL" clId="{A288730F-E0A8-45E1-91E7-B3D41E7B674B}" dt="2024-06-20T10:47:40.294" v="1115" actId="478"/>
          <ac:picMkLst>
            <pc:docMk/>
            <pc:sldMk cId="801049290" sldId="285"/>
            <ac:picMk id="1026" creationId="{9EC281F6-EA09-3DEA-2E64-E9C32D1C48EC}"/>
          </ac:picMkLst>
        </pc:picChg>
      </pc:sldChg>
      <pc:sldChg chg="addSp delSp modSp mod addCm">
        <pc:chgData name="Teuku Raja Irfan Radarma" userId="cf428174-95ba-4576-8554-3a3b8ffa52b7" providerId="ADAL" clId="{A288730F-E0A8-45E1-91E7-B3D41E7B674B}" dt="2024-06-20T10:39:38.563" v="724" actId="20577"/>
        <pc:sldMkLst>
          <pc:docMk/>
          <pc:sldMk cId="3936877724" sldId="287"/>
        </pc:sldMkLst>
        <pc:spChg chg="mod">
          <ac:chgData name="Teuku Raja Irfan Radarma" userId="cf428174-95ba-4576-8554-3a3b8ffa52b7" providerId="ADAL" clId="{A288730F-E0A8-45E1-91E7-B3D41E7B674B}" dt="2024-06-20T10:28:49.315" v="97" actId="20577"/>
          <ac:spMkLst>
            <pc:docMk/>
            <pc:sldMk cId="3936877724" sldId="287"/>
            <ac:spMk id="2" creationId="{0AD9EAFF-96B3-0F38-3AEC-E01803E69164}"/>
          </ac:spMkLst>
        </pc:spChg>
        <pc:spChg chg="add mod">
          <ac:chgData name="Teuku Raja Irfan Radarma" userId="cf428174-95ba-4576-8554-3a3b8ffa52b7" providerId="ADAL" clId="{A288730F-E0A8-45E1-91E7-B3D41E7B674B}" dt="2024-06-20T10:33:03.916" v="338" actId="1076"/>
          <ac:spMkLst>
            <pc:docMk/>
            <pc:sldMk cId="3936877724" sldId="287"/>
            <ac:spMk id="5" creationId="{793AAECF-9C25-41D5-9EFF-F315865304E0}"/>
          </ac:spMkLst>
        </pc:spChg>
        <pc:spChg chg="add mod">
          <ac:chgData name="Teuku Raja Irfan Radarma" userId="cf428174-95ba-4576-8554-3a3b8ffa52b7" providerId="ADAL" clId="{A288730F-E0A8-45E1-91E7-B3D41E7B674B}" dt="2024-06-20T10:39:12.877" v="716" actId="1076"/>
          <ac:spMkLst>
            <pc:docMk/>
            <pc:sldMk cId="3936877724" sldId="287"/>
            <ac:spMk id="7" creationId="{E3AE0187-E276-4A06-87DF-8DD803FCFFA9}"/>
          </ac:spMkLst>
        </pc:spChg>
        <pc:spChg chg="add mod">
          <ac:chgData name="Teuku Raja Irfan Radarma" userId="cf428174-95ba-4576-8554-3a3b8ffa52b7" providerId="ADAL" clId="{A288730F-E0A8-45E1-91E7-B3D41E7B674B}" dt="2024-06-20T10:39:38.563" v="724" actId="20577"/>
          <ac:spMkLst>
            <pc:docMk/>
            <pc:sldMk cId="3936877724" sldId="287"/>
            <ac:spMk id="16" creationId="{5E67618A-AEF7-4A67-8C9D-1C0CF0CAAC51}"/>
          </ac:spMkLst>
        </pc:spChg>
        <pc:graphicFrameChg chg="add mod modGraphic">
          <ac:chgData name="Teuku Raja Irfan Radarma" userId="cf428174-95ba-4576-8554-3a3b8ffa52b7" providerId="ADAL" clId="{A288730F-E0A8-45E1-91E7-B3D41E7B674B}" dt="2024-06-20T10:33:11.129" v="340" actId="207"/>
          <ac:graphicFrameMkLst>
            <pc:docMk/>
            <pc:sldMk cId="3936877724" sldId="287"/>
            <ac:graphicFrameMk id="3" creationId="{1BB75855-4113-4C65-9A16-7BA22BA6CF11}"/>
          </ac:graphicFrameMkLst>
        </pc:graphicFrameChg>
        <pc:graphicFrameChg chg="del">
          <ac:chgData name="Teuku Raja Irfan Radarma" userId="cf428174-95ba-4576-8554-3a3b8ffa52b7" providerId="ADAL" clId="{A288730F-E0A8-45E1-91E7-B3D41E7B674B}" dt="2024-06-20T10:28:52.530" v="98" actId="478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6" creationId="{26451C9D-0154-77E0-B23A-F076CA175CD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8" creationId="{6174FDF7-0E74-1C20-57DE-97D9441B4D8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1" creationId="{D6DED326-E973-A2F5-BB31-C4F01D311F6A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3" creationId="{3516D9CD-B0D5-400F-5D59-33C8245583EC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26" creationId="{81D4F998-F316-499E-ACFB-5DA38A81DAED}"/>
          </ac:picMkLst>
        </pc:picChg>
        <pc:picChg chg="add del">
          <ac:chgData name="Teuku Raja Irfan Radarma" userId="cf428174-95ba-4576-8554-3a3b8ffa52b7" providerId="ADAL" clId="{A288730F-E0A8-45E1-91E7-B3D41E7B674B}" dt="2024-06-20T10:35:30.591" v="449" actId="478"/>
          <ac:picMkLst>
            <pc:docMk/>
            <pc:sldMk cId="3936877724" sldId="287"/>
            <ac:picMk id="1028" creationId="{82FB11F1-0D1D-4BCA-B493-DBC2A325A726}"/>
          </ac:picMkLst>
        </pc:picChg>
        <pc:picChg chg="add del">
          <ac:chgData name="Teuku Raja Irfan Radarma" userId="cf428174-95ba-4576-8554-3a3b8ffa52b7" providerId="ADAL" clId="{A288730F-E0A8-45E1-91E7-B3D41E7B674B}" dt="2024-06-20T10:35:43.845" v="451" actId="478"/>
          <ac:picMkLst>
            <pc:docMk/>
            <pc:sldMk cId="3936877724" sldId="287"/>
            <ac:picMk id="1030" creationId="{5206B6EA-56E4-4499-AA92-742CC8686B79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32" creationId="{BC75CE08-B30E-470E-A9CD-6239FFFBA1BB}"/>
          </ac:picMkLst>
        </pc:pic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5" creationId="{863A848D-701E-DED6-7CA0-A70DF5A36A41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7" creationId="{ED3013B1-35F2-C16C-AC4F-530D72CD26BA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addSp delSp modSp mod">
        <pc:chgData name="Teuku Raja Irfan Radarma" userId="cf428174-95ba-4576-8554-3a3b8ffa52b7" providerId="ADAL" clId="{A288730F-E0A8-45E1-91E7-B3D41E7B674B}" dt="2024-06-20T10:57:05.499" v="1660" actId="1076"/>
        <pc:sldMkLst>
          <pc:docMk/>
          <pc:sldMk cId="926582931" sldId="288"/>
        </pc:sldMkLst>
        <pc:spChg chg="mod">
          <ac:chgData name="Teuku Raja Irfan Radarma" userId="cf428174-95ba-4576-8554-3a3b8ffa52b7" providerId="ADAL" clId="{A288730F-E0A8-45E1-91E7-B3D41E7B674B}" dt="2024-06-20T10:53:00.982" v="1437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A288730F-E0A8-45E1-91E7-B3D41E7B674B}" dt="2024-06-20T10:54:56.487" v="1584" actId="14100"/>
          <ac:spMkLst>
            <pc:docMk/>
            <pc:sldMk cId="926582931" sldId="288"/>
            <ac:spMk id="3" creationId="{40BD2F40-3135-2AAE-3F9D-48B798B4C82C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5" creationId="{FDF68CE4-12EC-4CA7-ABED-B92E123AE699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6" creationId="{65D1036B-44F3-4D43-9E6E-FB0C052616F7}"/>
          </ac:spMkLst>
        </pc:spChg>
        <pc:spChg chg="add del mod">
          <ac:chgData name="Teuku Raja Irfan Radarma" userId="cf428174-95ba-4576-8554-3a3b8ffa52b7" providerId="ADAL" clId="{A288730F-E0A8-45E1-91E7-B3D41E7B674B}" dt="2024-06-20T10:54:49.886" v="1578"/>
          <ac:spMkLst>
            <pc:docMk/>
            <pc:sldMk cId="926582931" sldId="288"/>
            <ac:spMk id="7" creationId="{F735ED52-B728-456D-A789-9AE878588AB5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8" creationId="{06479DA6-745A-486F-AC0B-13DE974EE024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9" creationId="{ECC26C8A-2355-4F83-9220-754EE81792C2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0" creationId="{96F162B7-CFE8-4AEF-B5B0-2675C1CAB20C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1" creationId="{0ABC4BAA-E3ED-4C3A-BC9B-4AB1EB088EE5}"/>
          </ac:spMkLst>
        </pc:spChg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014592717" sldId="296"/>
        </pc:sldMkLst>
      </pc:sldChg>
      <pc:sldChg chg="modSp mod">
        <pc:chgData name="Teuku Raja Irfan Radarma" userId="cf428174-95ba-4576-8554-3a3b8ffa52b7" providerId="ADAL" clId="{A288730F-E0A8-45E1-91E7-B3D41E7B674B}" dt="2024-06-20T11:04:24.439" v="1974" actId="1076"/>
        <pc:sldMkLst>
          <pc:docMk/>
          <pc:sldMk cId="1151595048" sldId="297"/>
        </pc:sldMkLst>
        <pc:picChg chg="mod">
          <ac:chgData name="Teuku Raja Irfan Radarma" userId="cf428174-95ba-4576-8554-3a3b8ffa52b7" providerId="ADAL" clId="{A288730F-E0A8-45E1-91E7-B3D41E7B674B}" dt="2024-06-20T11:04:24.439" v="1974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mod">
        <pc:chgData name="Teuku Raja Irfan Radarma" userId="cf428174-95ba-4576-8554-3a3b8ffa52b7" providerId="ADAL" clId="{A288730F-E0A8-45E1-91E7-B3D41E7B674B}" dt="2024-06-20T11:13:37.182" v="2983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A288730F-E0A8-45E1-91E7-B3D41E7B674B}" dt="2024-06-20T11:12:32.723" v="2830" actId="20577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A288730F-E0A8-45E1-91E7-B3D41E7B674B}" dt="2024-06-20T11:13:37.182" v="2983" actId="14100"/>
          <ac:spMkLst>
            <pc:docMk/>
            <pc:sldMk cId="103767445" sldId="298"/>
            <ac:spMk id="3" creationId="{C17487FB-6756-26EF-AE1B-39ED0B82D98C}"/>
          </ac:spMkLst>
        </pc:spChg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1746086118" sldId="299"/>
        </pc:sldMkLst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3984948027" sldId="300"/>
        </pc:sldMkLst>
      </pc:sldChg>
      <pc:sldChg chg="add del">
        <pc:chgData name="Teuku Raja Irfan Radarma" userId="cf428174-95ba-4576-8554-3a3b8ffa52b7" providerId="ADAL" clId="{A288730F-E0A8-45E1-91E7-B3D41E7B674B}" dt="2024-06-20T10:28:01.574" v="48" actId="2890"/>
        <pc:sldMkLst>
          <pc:docMk/>
          <pc:sldMk cId="985921062" sldId="301"/>
        </pc:sldMkLst>
      </pc:sldChg>
      <pc:sldChg chg="modSp add mod">
        <pc:chgData name="Teuku Raja Irfan Radarma" userId="cf428174-95ba-4576-8554-3a3b8ffa52b7" providerId="ADAL" clId="{A288730F-E0A8-45E1-91E7-B3D41E7B674B}" dt="2024-06-20T10:40:01.496" v="738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A288730F-E0A8-45E1-91E7-B3D41E7B674B}" dt="2024-06-20T10:28:29.254" v="88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40:01.496" v="738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0:58:35.299" v="1663" actId="20577"/>
        <pc:sldMkLst>
          <pc:docMk/>
          <pc:sldMk cId="956267694" sldId="302"/>
        </pc:sldMkLst>
        <pc:spChg chg="mod">
          <ac:chgData name="Teuku Raja Irfan Radarma" userId="cf428174-95ba-4576-8554-3a3b8ffa52b7" providerId="ADAL" clId="{A288730F-E0A8-45E1-91E7-B3D41E7B674B}" dt="2024-06-20T10:58:35.299" v="1663" actId="20577"/>
          <ac:spMkLst>
            <pc:docMk/>
            <pc:sldMk cId="956267694" sldId="302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46:53.414" v="1114" actId="27636"/>
          <ac:spMkLst>
            <pc:docMk/>
            <pc:sldMk cId="956267694" sldId="302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0:58:37.331" v="1665" actId="20577"/>
        <pc:sldMkLst>
          <pc:docMk/>
          <pc:sldMk cId="174958512" sldId="303"/>
        </pc:sldMkLst>
        <pc:spChg chg="mod">
          <ac:chgData name="Teuku Raja Irfan Radarma" userId="cf428174-95ba-4576-8554-3a3b8ffa52b7" providerId="ADAL" clId="{A288730F-E0A8-45E1-91E7-B3D41E7B674B}" dt="2024-06-20T10:58:37.331" v="1665" actId="20577"/>
          <ac:spMkLst>
            <pc:docMk/>
            <pc:sldMk cId="174958512" sldId="303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52:25.231" v="1419" actId="20577"/>
          <ac:spMkLst>
            <pc:docMk/>
            <pc:sldMk cId="174958512" sldId="303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03:24.288" v="1970" actId="20577"/>
        <pc:sldMkLst>
          <pc:docMk/>
          <pc:sldMk cId="1168703726" sldId="304"/>
        </pc:sldMkLst>
        <pc:spChg chg="mod">
          <ac:chgData name="Teuku Raja Irfan Radarma" userId="cf428174-95ba-4576-8554-3a3b8ffa52b7" providerId="ADAL" clId="{A288730F-E0A8-45E1-91E7-B3D41E7B674B}" dt="2024-06-20T10:58:39.515" v="1667" actId="20577"/>
          <ac:spMkLst>
            <pc:docMk/>
            <pc:sldMk cId="1168703726" sldId="304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03:24.288" v="1970" actId="20577"/>
          <ac:spMkLst>
            <pc:docMk/>
            <pc:sldMk cId="1168703726" sldId="304"/>
            <ac:spMk id="4" creationId="{2ABB5E6D-0FB6-4BD8-B130-EDD8E5BDD3A6}"/>
          </ac:spMkLst>
        </pc:spChg>
      </pc:sldChg>
      <pc:sldChg chg="addSp modSp new mod">
        <pc:chgData name="Teuku Raja Irfan Radarma" userId="cf428174-95ba-4576-8554-3a3b8ffa52b7" providerId="ADAL" clId="{A288730F-E0A8-45E1-91E7-B3D41E7B674B}" dt="2024-06-20T11:12:24.353" v="2817" actId="14100"/>
        <pc:sldMkLst>
          <pc:docMk/>
          <pc:sldMk cId="4238998243" sldId="305"/>
        </pc:sldMkLst>
        <pc:spChg chg="mod">
          <ac:chgData name="Teuku Raja Irfan Radarma" userId="cf428174-95ba-4576-8554-3a3b8ffa52b7" providerId="ADAL" clId="{A288730F-E0A8-45E1-91E7-B3D41E7B674B}" dt="2024-06-20T11:06:42.280" v="2120" actId="20577"/>
          <ac:spMkLst>
            <pc:docMk/>
            <pc:sldMk cId="4238998243" sldId="305"/>
            <ac:spMk id="2" creationId="{5CEB0A9A-2E27-4775-9125-E45E139D6A4B}"/>
          </ac:spMkLst>
        </pc:spChg>
        <pc:spChg chg="mod">
          <ac:chgData name="Teuku Raja Irfan Radarma" userId="cf428174-95ba-4576-8554-3a3b8ffa52b7" providerId="ADAL" clId="{A288730F-E0A8-45E1-91E7-B3D41E7B674B}" dt="2024-06-20T11:10:32.288" v="2542" actId="20577"/>
          <ac:spMkLst>
            <pc:docMk/>
            <pc:sldMk cId="4238998243" sldId="305"/>
            <ac:spMk id="3" creationId="{51DF9ED7-4F5A-4018-B5D3-F14910797EFC}"/>
          </ac:spMkLst>
        </pc:spChg>
        <pc:spChg chg="add mod">
          <ac:chgData name="Teuku Raja Irfan Radarma" userId="cf428174-95ba-4576-8554-3a3b8ffa52b7" providerId="ADAL" clId="{A288730F-E0A8-45E1-91E7-B3D41E7B674B}" dt="2024-06-20T11:07:02.590" v="2173" actId="114"/>
          <ac:spMkLst>
            <pc:docMk/>
            <pc:sldMk cId="4238998243" sldId="305"/>
            <ac:spMk id="5" creationId="{60B4DF6D-7B21-4DF1-9230-BC97C174C3AF}"/>
          </ac:spMkLst>
        </pc:spChg>
        <pc:spChg chg="add mod">
          <ac:chgData name="Teuku Raja Irfan Radarma" userId="cf428174-95ba-4576-8554-3a3b8ffa52b7" providerId="ADAL" clId="{A288730F-E0A8-45E1-91E7-B3D41E7B674B}" dt="2024-06-20T11:10:15.547" v="2536" actId="1076"/>
          <ac:spMkLst>
            <pc:docMk/>
            <pc:sldMk cId="4238998243" sldId="305"/>
            <ac:spMk id="6" creationId="{81682CC7-4BA4-430D-AA14-FF247694DA98}"/>
          </ac:spMkLst>
        </pc:spChg>
        <pc:spChg chg="add mod">
          <ac:chgData name="Teuku Raja Irfan Radarma" userId="cf428174-95ba-4576-8554-3a3b8ffa52b7" providerId="ADAL" clId="{A288730F-E0A8-45E1-91E7-B3D41E7B674B}" dt="2024-06-20T11:10:18.339" v="2537" actId="1076"/>
          <ac:spMkLst>
            <pc:docMk/>
            <pc:sldMk cId="4238998243" sldId="305"/>
            <ac:spMk id="7" creationId="{D35C2E6F-936C-4104-8999-F89CD9314441}"/>
          </ac:spMkLst>
        </pc:spChg>
        <pc:spChg chg="add mod">
          <ac:chgData name="Teuku Raja Irfan Radarma" userId="cf428174-95ba-4576-8554-3a3b8ffa52b7" providerId="ADAL" clId="{A288730F-E0A8-45E1-91E7-B3D41E7B674B}" dt="2024-06-20T11:10:23.445" v="2540" actId="1076"/>
          <ac:spMkLst>
            <pc:docMk/>
            <pc:sldMk cId="4238998243" sldId="305"/>
            <ac:spMk id="8" creationId="{F3C652A8-8D9C-4E4C-A778-269CA7A4BA2F}"/>
          </ac:spMkLst>
        </pc:spChg>
        <pc:spChg chg="add mod">
          <ac:chgData name="Teuku Raja Irfan Radarma" userId="cf428174-95ba-4576-8554-3a3b8ffa52b7" providerId="ADAL" clId="{A288730F-E0A8-45E1-91E7-B3D41E7B674B}" dt="2024-06-20T11:12:24.353" v="2817" actId="14100"/>
          <ac:spMkLst>
            <pc:docMk/>
            <pc:sldMk cId="4238998243" sldId="305"/>
            <ac:spMk id="9" creationId="{EFD23041-4D3F-4AC4-88D4-B792B15D0C8E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20:04.172" v="3691" actId="313"/>
        <pc:sldMkLst>
          <pc:docMk/>
          <pc:sldMk cId="1341250431" sldId="306"/>
        </pc:sldMkLst>
        <pc:spChg chg="mod">
          <ac:chgData name="Teuku Raja Irfan Radarma" userId="cf428174-95ba-4576-8554-3a3b8ffa52b7" providerId="ADAL" clId="{A288730F-E0A8-45E1-91E7-B3D41E7B674B}" dt="2024-06-20T11:13:59.443" v="2986" actId="20577"/>
          <ac:spMkLst>
            <pc:docMk/>
            <pc:sldMk cId="1341250431" sldId="306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20:04.172" v="3691" actId="313"/>
          <ac:spMkLst>
            <pc:docMk/>
            <pc:sldMk cId="1341250431" sldId="306"/>
            <ac:spMk id="4" creationId="{2ABB5E6D-0FB6-4BD8-B130-EDD8E5BDD3A6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1:18:04.141" v="3438" actId="1076"/>
        <pc:sldMkLst>
          <pc:docMk/>
          <pc:sldMk cId="2702483664" sldId="307"/>
        </pc:sldMkLst>
        <pc:spChg chg="mod">
          <ac:chgData name="Teuku Raja Irfan Radarma" userId="cf428174-95ba-4576-8554-3a3b8ffa52b7" providerId="ADAL" clId="{A288730F-E0A8-45E1-91E7-B3D41E7B674B}" dt="2024-06-20T11:14:33.323" v="3016" actId="20577"/>
          <ac:spMkLst>
            <pc:docMk/>
            <pc:sldMk cId="2702483664" sldId="307"/>
            <ac:spMk id="2" creationId="{23A273A1-56DD-4E7E-B0FB-D25D9DE82DC1}"/>
          </ac:spMkLst>
        </pc:spChg>
        <pc:spChg chg="mod">
          <ac:chgData name="Teuku Raja Irfan Radarma" userId="cf428174-95ba-4576-8554-3a3b8ffa52b7" providerId="ADAL" clId="{A288730F-E0A8-45E1-91E7-B3D41E7B674B}" dt="2024-06-20T11:18:04.141" v="3438" actId="1076"/>
          <ac:spMkLst>
            <pc:docMk/>
            <pc:sldMk cId="2702483664" sldId="307"/>
            <ac:spMk id="3" creationId="{3CBB24A3-CDFF-42D6-8B23-DB081FB0D8FF}"/>
          </ac:spMkLst>
        </pc:spChg>
      </pc:sldChg>
      <pc:sldChg chg="addSp modSp add mod">
        <pc:chgData name="Teuku Raja Irfan Radarma" userId="cf428174-95ba-4576-8554-3a3b8ffa52b7" providerId="ADAL" clId="{A288730F-E0A8-45E1-91E7-B3D41E7B674B}" dt="2024-06-20T11:33:53.463" v="3823" actId="1076"/>
        <pc:sldMkLst>
          <pc:docMk/>
          <pc:sldMk cId="2845739038" sldId="308"/>
        </pc:sldMkLst>
        <pc:spChg chg="mod">
          <ac:chgData name="Teuku Raja Irfan Radarma" userId="cf428174-95ba-4576-8554-3a3b8ffa52b7" providerId="ADAL" clId="{A288730F-E0A8-45E1-91E7-B3D41E7B674B}" dt="2024-06-20T11:20:20.339" v="3693" actId="20577"/>
          <ac:spMkLst>
            <pc:docMk/>
            <pc:sldMk cId="2845739038" sldId="308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33:44.942" v="3820" actId="20577"/>
          <ac:spMkLst>
            <pc:docMk/>
            <pc:sldMk cId="2845739038" sldId="308"/>
            <ac:spMk id="4" creationId="{2ABB5E6D-0FB6-4BD8-B130-EDD8E5BDD3A6}"/>
          </ac:spMkLst>
        </pc:spChg>
        <pc:picChg chg="add mod">
          <ac:chgData name="Teuku Raja Irfan Radarma" userId="cf428174-95ba-4576-8554-3a3b8ffa52b7" providerId="ADAL" clId="{A288730F-E0A8-45E1-91E7-B3D41E7B674B}" dt="2024-06-20T11:33:53.463" v="3823" actId="1076"/>
          <ac:picMkLst>
            <pc:docMk/>
            <pc:sldMk cId="2845739038" sldId="308"/>
            <ac:picMk id="6" creationId="{27081FB1-6AB0-4E2C-874A-AB4896B1C0B4}"/>
          </ac:picMkLst>
        </pc:picChg>
      </pc:sldChg>
    </pc:docChg>
  </pc:docChgLst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DEE695CD-3038-40CE-A375-5771CB019E18}"/>
    <pc:docChg chg="undo redo custSel addSld delSld modSld modMainMaster">
      <pc:chgData name="Teuku Raja Irfan Radarma" userId="cf428174-95ba-4576-8554-3a3b8ffa52b7" providerId="ADAL" clId="{DEE695CD-3038-40CE-A375-5771CB019E18}" dt="2024-06-03T10:35:08.021" v="411" actId="20577"/>
      <pc:docMkLst>
        <pc:docMk/>
      </pc:docMkLst>
      <pc:sldChg chg="modSp mod">
        <pc:chgData name="Teuku Raja Irfan Radarma" userId="cf428174-95ba-4576-8554-3a3b8ffa52b7" providerId="ADAL" clId="{DEE695CD-3038-40CE-A375-5771CB019E18}" dt="2024-06-03T10:27:37.422" v="20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EE695CD-3038-40CE-A375-5771CB019E18}" dt="2024-06-03T10:27:33.554" v="19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EE695CD-3038-40CE-A375-5771CB019E18}" dt="2024-06-03T10:27:37.422" v="20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32:29.285" v="142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EE695CD-3038-40CE-A375-5771CB019E18}" dt="2024-06-03T10:32:29.285" v="142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DEE695CD-3038-40CE-A375-5771CB019E18}" dt="2024-06-03T10:29:38.219" v="93"/>
        <pc:sldMkLst>
          <pc:docMk/>
          <pc:sldMk cId="1457204914" sldId="264"/>
        </pc:sldMkLst>
        <pc:spChg chg="del">
          <ac:chgData name="Teuku Raja Irfan Radarma" userId="cf428174-95ba-4576-8554-3a3b8ffa52b7" providerId="ADAL" clId="{DEE695CD-3038-40CE-A375-5771CB019E18}" dt="2024-06-03T10:29:34.991" v="89" actId="478"/>
          <ac:spMkLst>
            <pc:docMk/>
            <pc:sldMk cId="1457204914" sldId="264"/>
            <ac:spMk id="2" creationId="{7E958052-05B2-9F29-B874-84F80A24B16B}"/>
          </ac:spMkLst>
        </pc:spChg>
        <pc:spChg chg="add del mod">
          <ac:chgData name="Teuku Raja Irfan Radarma" userId="cf428174-95ba-4576-8554-3a3b8ffa52b7" providerId="ADAL" clId="{DEE695CD-3038-40CE-A375-5771CB019E18}" dt="2024-06-03T10:29:37.957" v="92" actId="478"/>
          <ac:spMkLst>
            <pc:docMk/>
            <pc:sldMk cId="1457204914" sldId="264"/>
            <ac:spMk id="4" creationId="{6B775107-682F-43A4-B369-B085091736E5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5" creationId="{EE9650F6-D761-4B30-A57D-9DC8F870C6B8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6" creationId="{BAB45F6D-C126-471A-BCCC-8EC18B107128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7" creationId="{154F5BC8-3479-4B4F-B081-83F623053372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8" creationId="{6872830D-ED18-4B8C-83A8-62D88B635FDB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29:11.093" v="8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57" creationId="{99FD91A3-C023-465C-AB16-FCE686B9913F}"/>
          </ac:spMkLst>
        </pc:spChg>
        <pc:spChg chg="mod">
          <ac:chgData name="Teuku Raja Irfan Radarma" userId="cf428174-95ba-4576-8554-3a3b8ffa52b7" providerId="ADAL" clId="{DEE695CD-3038-40CE-A375-5771CB019E18}" dt="2024-06-03T10:29:08.740" v="87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97" creationId="{A2E12441-53DA-4B4B-B08F-21F090ABD92D}"/>
          </ac:spMkLst>
        </pc:spChg>
        <pc:spChg chg="mod">
          <ac:chgData name="Teuku Raja Irfan Radarma" userId="cf428174-95ba-4576-8554-3a3b8ffa52b7" providerId="ADAL" clId="{DEE695CD-3038-40CE-A375-5771CB019E18}" dt="2024-06-03T10:29:11.093" v="88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3912311173" sldId="282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1698670812" sldId="283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801049290" sldId="28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427959573" sldId="28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936877724" sldId="28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926582931" sldId="288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33249095" sldId="289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46986955" sldId="290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947689677" sldId="291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774273011" sldId="292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304793" sldId="294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644944" sldId="29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14592717" sldId="29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151595048" sldId="29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3767445" sldId="298"/>
        </pc:sldMkLst>
      </pc:sldChg>
      <pc:sldChg chg="modSp new mod">
        <pc:chgData name="Teuku Raja Irfan Radarma" userId="cf428174-95ba-4576-8554-3a3b8ffa52b7" providerId="ADAL" clId="{DEE695CD-3038-40CE-A375-5771CB019E18}" dt="2024-06-03T10:33:25.020" v="239" actId="20577"/>
        <pc:sldMkLst>
          <pc:docMk/>
          <pc:sldMk cId="1746086118" sldId="299"/>
        </pc:sldMkLst>
        <pc:spChg chg="mod">
          <ac:chgData name="Teuku Raja Irfan Radarma" userId="cf428174-95ba-4576-8554-3a3b8ffa52b7" providerId="ADAL" clId="{DEE695CD-3038-40CE-A375-5771CB019E18}" dt="2024-06-03T10:33:03.647" v="162" actId="20577"/>
          <ac:spMkLst>
            <pc:docMk/>
            <pc:sldMk cId="1746086118" sldId="299"/>
            <ac:spMk id="2" creationId="{C90E5B80-4C27-4CBD-8951-D7D6EADF3F6D}"/>
          </ac:spMkLst>
        </pc:spChg>
        <pc:spChg chg="mod">
          <ac:chgData name="Teuku Raja Irfan Radarma" userId="cf428174-95ba-4576-8554-3a3b8ffa52b7" providerId="ADAL" clId="{DEE695CD-3038-40CE-A375-5771CB019E18}" dt="2024-06-03T10:33:25.020" v="239" actId="20577"/>
          <ac:spMkLst>
            <pc:docMk/>
            <pc:sldMk cId="1746086118" sldId="299"/>
            <ac:spMk id="3" creationId="{4075E023-C122-4355-B915-D3ADB2DE181C}"/>
          </ac:spMkLst>
        </pc:spChg>
      </pc:sldChg>
      <pc:sldChg chg="modSp new mod">
        <pc:chgData name="Teuku Raja Irfan Radarma" userId="cf428174-95ba-4576-8554-3a3b8ffa52b7" providerId="ADAL" clId="{DEE695CD-3038-40CE-A375-5771CB019E18}" dt="2024-06-03T10:35:08.021" v="411" actId="20577"/>
        <pc:sldMkLst>
          <pc:docMk/>
          <pc:sldMk cId="3984948027" sldId="300"/>
        </pc:sldMkLst>
        <pc:spChg chg="mod">
          <ac:chgData name="Teuku Raja Irfan Radarma" userId="cf428174-95ba-4576-8554-3a3b8ffa52b7" providerId="ADAL" clId="{DEE695CD-3038-40CE-A375-5771CB019E18}" dt="2024-06-03T10:33:54.702" v="266" actId="20577"/>
          <ac:spMkLst>
            <pc:docMk/>
            <pc:sldMk cId="3984948027" sldId="300"/>
            <ac:spMk id="2" creationId="{AE07658B-CBCB-43C3-AA51-4CAD85186FFF}"/>
          </ac:spMkLst>
        </pc:spChg>
        <pc:spChg chg="mod">
          <ac:chgData name="Teuku Raja Irfan Radarma" userId="cf428174-95ba-4576-8554-3a3b8ffa52b7" providerId="ADAL" clId="{DEE695CD-3038-40CE-A375-5771CB019E18}" dt="2024-06-03T10:35:08.021" v="411" actId="20577"/>
          <ac:spMkLst>
            <pc:docMk/>
            <pc:sldMk cId="3984948027" sldId="300"/>
            <ac:spMk id="3" creationId="{EFD03767-28DE-4171-B6C5-DCFC68AFB1C5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130923464" sldId="326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847064398" sldId="327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435362320" sldId="328"/>
        </pc:sldMkLst>
      </pc:sldChg>
      <pc:sldMasterChg chg="modSldLayout">
        <pc:chgData name="Teuku Raja Irfan Radarma" userId="cf428174-95ba-4576-8554-3a3b8ffa52b7" providerId="ADAL" clId="{DEE695CD-3038-40CE-A375-5771CB019E18}" dt="2024-06-03T10:31:01.772" v="139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EE695CD-3038-40CE-A375-5771CB019E18}" dt="2024-06-03T10:31:01.772" v="139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DEE695CD-3038-40CE-A375-5771CB019E18}" dt="2024-06-03T10:31:01.772" v="139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</pc:sldMaster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4D401EF2-E5A0-4DF0-83E3-0B0457999829}"/>
    <pc:docChg chg="delSld">
      <pc:chgData name="Teuku Raja Irfan Radarma" userId="cf428174-95ba-4576-8554-3a3b8ffa52b7" providerId="ADAL" clId="{4D401EF2-E5A0-4DF0-83E3-0B0457999829}" dt="2024-06-03T10:35:57.183" v="0" actId="47"/>
      <pc:docMkLst>
        <pc:docMk/>
      </pc:docMkLst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774273011" sldId="292"/>
        </pc:sldMkLst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0T17:33:20.216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ke-10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AE17-DD55-A78D-A384-27452EF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SubQuery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D2F40-3135-2AAE-3F9D-48B798B4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08786" cy="978944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rgbClr val="374151"/>
                </a:solidFill>
                <a:latin typeface="Söhne"/>
              </a:rPr>
              <a:t>Query </a:t>
            </a:r>
            <a:r>
              <a:rPr lang="en-US" sz="3200" dirty="0" err="1">
                <a:solidFill>
                  <a:srgbClr val="374151"/>
                </a:solidFill>
                <a:latin typeface="Söhne"/>
              </a:rPr>
              <a:t>dalam</a:t>
            </a:r>
            <a:r>
              <a:rPr lang="en-US" sz="3200" dirty="0">
                <a:solidFill>
                  <a:srgbClr val="374151"/>
                </a:solidFill>
                <a:latin typeface="Söhne"/>
              </a:rPr>
              <a:t> Query</a:t>
            </a:r>
          </a:p>
          <a:p>
            <a:r>
              <a:rPr lang="en-US" sz="3200" dirty="0">
                <a:solidFill>
                  <a:srgbClr val="374151"/>
                </a:solidFill>
                <a:latin typeface="Söhne"/>
              </a:rPr>
              <a:t>Satu Query minimal </a:t>
            </a:r>
            <a:r>
              <a:rPr lang="en-US" sz="3200" dirty="0" err="1">
                <a:solidFill>
                  <a:srgbClr val="374151"/>
                </a:solidFill>
                <a:latin typeface="Söhne"/>
              </a:rPr>
              <a:t>berisi</a:t>
            </a:r>
            <a:r>
              <a:rPr lang="en-US" sz="3200" dirty="0">
                <a:solidFill>
                  <a:srgbClr val="374151"/>
                </a:solidFill>
                <a:latin typeface="Söhne"/>
              </a:rPr>
              <a:t> SELECT dan FROM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6DD0-3AAD-DA35-64F1-3A6BD597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68CE4-12EC-4CA7-ABED-B92E123AE699}"/>
              </a:ext>
            </a:extLst>
          </p:cNvPr>
          <p:cNvSpPr/>
          <p:nvPr/>
        </p:nvSpPr>
        <p:spPr>
          <a:xfrm>
            <a:off x="3889152" y="3833960"/>
            <a:ext cx="1082877" cy="7487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SELECT *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FROM X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1036B-44F3-4D43-9E6E-FB0C052616F7}"/>
              </a:ext>
            </a:extLst>
          </p:cNvPr>
          <p:cNvSpPr txBox="1"/>
          <p:nvPr/>
        </p:nvSpPr>
        <p:spPr>
          <a:xfrm>
            <a:off x="1931476" y="3833960"/>
            <a:ext cx="17645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SELECT * FROM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79DA6-745A-486F-AC0B-13DE974EE024}"/>
              </a:ext>
            </a:extLst>
          </p:cNvPr>
          <p:cNvSpPr txBox="1"/>
          <p:nvPr/>
        </p:nvSpPr>
        <p:spPr>
          <a:xfrm>
            <a:off x="1853124" y="3235044"/>
            <a:ext cx="32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SubQuery</a:t>
            </a:r>
            <a:r>
              <a:rPr lang="en-US" dirty="0"/>
              <a:t> pada FROM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C26C8A-2355-4F83-9220-754EE81792C2}"/>
              </a:ext>
            </a:extLst>
          </p:cNvPr>
          <p:cNvSpPr/>
          <p:nvPr/>
        </p:nvSpPr>
        <p:spPr>
          <a:xfrm>
            <a:off x="8841680" y="4435377"/>
            <a:ext cx="1082877" cy="7487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SELECT *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FROM X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162B7-CFE8-4AEF-B5B0-2675C1CAB20C}"/>
              </a:ext>
            </a:extLst>
          </p:cNvPr>
          <p:cNvSpPr txBox="1"/>
          <p:nvPr/>
        </p:nvSpPr>
        <p:spPr>
          <a:xfrm>
            <a:off x="6748992" y="3833960"/>
            <a:ext cx="197522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SELECT *</a:t>
            </a:r>
          </a:p>
          <a:p>
            <a:r>
              <a:rPr lang="en-US" dirty="0"/>
              <a:t>FROM X</a:t>
            </a:r>
          </a:p>
          <a:p>
            <a:r>
              <a:rPr lang="en-US" dirty="0"/>
              <a:t>WHERE X.ABC IN 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C4BAA-E3ED-4C3A-BC9B-4AB1EB088EE5}"/>
              </a:ext>
            </a:extLst>
          </p:cNvPr>
          <p:cNvSpPr txBox="1"/>
          <p:nvPr/>
        </p:nvSpPr>
        <p:spPr>
          <a:xfrm>
            <a:off x="6591044" y="3235044"/>
            <a:ext cx="33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SubQuery</a:t>
            </a:r>
            <a:r>
              <a:rPr lang="en-US" dirty="0"/>
              <a:t> pada WHERE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2658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BFCF-2BB8-43BB-9F88-C650D773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3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0B3F-C465-4EB6-82E9-FC1DA9BE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B5E6D-0FB6-4BD8-B130-EDD8E5BD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600372" cy="4458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Tampilkan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(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)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no_bukti</a:t>
            </a:r>
            <a:r>
              <a:rPr lang="en-US" dirty="0"/>
              <a:t> yang </a:t>
            </a:r>
            <a:r>
              <a:rPr lang="en-US" dirty="0" err="1"/>
              <a:t>jumlah</a:t>
            </a:r>
            <a:r>
              <a:rPr lang="en-US" dirty="0"/>
              <a:t> debit dan </a:t>
            </a:r>
            <a:r>
              <a:rPr lang="en-US" dirty="0" err="1"/>
              <a:t>kreditnya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balance.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Gunakan</a:t>
            </a:r>
            <a:r>
              <a:rPr lang="en-US" dirty="0"/>
              <a:t> subquery</a:t>
            </a:r>
          </a:p>
          <a:p>
            <a:pPr marL="0" indent="0">
              <a:buNone/>
            </a:pPr>
            <a:r>
              <a:rPr lang="en-ID" dirty="0" err="1"/>
              <a:t>Jangan</a:t>
            </a:r>
            <a:r>
              <a:rPr lang="en-ID" dirty="0"/>
              <a:t> </a:t>
            </a:r>
            <a:r>
              <a:rPr lang="en-ID" dirty="0" err="1"/>
              <a:t>gunakan</a:t>
            </a:r>
            <a:r>
              <a:rPr lang="en-ID" dirty="0"/>
              <a:t> filter hardcode (</a:t>
            </a:r>
            <a:r>
              <a:rPr lang="en-ID" dirty="0" err="1"/>
              <a:t>memasukan</a:t>
            </a:r>
            <a:r>
              <a:rPr lang="en-ID" dirty="0"/>
              <a:t> </a:t>
            </a:r>
            <a:r>
              <a:rPr lang="en-ID" dirty="0" err="1"/>
              <a:t>no_bukti</a:t>
            </a:r>
            <a:r>
              <a:rPr lang="en-ID" dirty="0"/>
              <a:t> pada WHERE </a:t>
            </a:r>
            <a:r>
              <a:rPr lang="en-ID" dirty="0" err="1"/>
              <a:t>secara</a:t>
            </a:r>
            <a:r>
              <a:rPr lang="en-ID" dirty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116870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7957-E373-BB0A-BAEA-7340E3D5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2D6FC-DF52-41F0-6E25-5FFDEAF7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CC821-CE8F-9D75-8060-3C18FA9F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45806" cy="45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5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0A9A-2E27-4775-9125-E45E139D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DDL (CREATE – DROP) dan DML (IINSERT)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F9ED7-4F5A-4018-B5D3-F14910797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753"/>
            <a:ext cx="10515600" cy="385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DROP TABLE IF EXISTS jurnal2019_copy</a:t>
            </a:r>
            <a:r>
              <a:rPr lang="en-ID" sz="2400" dirty="0"/>
              <a:t>;</a:t>
            </a:r>
          </a:p>
          <a:p>
            <a:pPr marL="0" indent="0">
              <a:buNone/>
            </a:pPr>
            <a:r>
              <a:rPr lang="en-ID" sz="2400" dirty="0"/>
              <a:t>CREATE TABLE jurnal2019_copy LIKE jurnal2019;</a:t>
            </a:r>
          </a:p>
          <a:p>
            <a:pPr marL="0" indent="0">
              <a:buNone/>
            </a:pPr>
            <a:r>
              <a:rPr lang="en-US" sz="2400" dirty="0"/>
              <a:t>INSERT INTO jurnal2019_copy SELECT * FROM jurnal2019;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196AF-0333-4D42-92C5-5F3696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4DF6D-7B21-4DF1-9230-BC97C174C3AF}"/>
              </a:ext>
            </a:extLst>
          </p:cNvPr>
          <p:cNvSpPr txBox="1"/>
          <p:nvPr/>
        </p:nvSpPr>
        <p:spPr>
          <a:xfrm>
            <a:off x="838200" y="1276906"/>
            <a:ext cx="539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Studi</a:t>
            </a:r>
            <a:r>
              <a:rPr lang="en-US" i="1" dirty="0"/>
              <a:t> </a:t>
            </a:r>
            <a:r>
              <a:rPr lang="en-US" i="1" dirty="0" err="1"/>
              <a:t>kasus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copy-paste table yang </a:t>
            </a:r>
            <a:r>
              <a:rPr lang="en-US" i="1" dirty="0" err="1"/>
              <a:t>sudah</a:t>
            </a:r>
            <a:r>
              <a:rPr lang="en-US" i="1" dirty="0"/>
              <a:t> </a:t>
            </a:r>
            <a:r>
              <a:rPr lang="en-US" i="1" dirty="0" err="1"/>
              <a:t>ada</a:t>
            </a:r>
            <a:endParaRPr lang="en-ID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82CC7-4BA4-430D-AA14-FF247694DA98}"/>
              </a:ext>
            </a:extLst>
          </p:cNvPr>
          <p:cNvSpPr txBox="1"/>
          <p:nvPr/>
        </p:nvSpPr>
        <p:spPr>
          <a:xfrm>
            <a:off x="6239663" y="2209681"/>
            <a:ext cx="374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menghapus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tabel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tsb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bila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sudah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ada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tabel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nama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tsb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di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database</a:t>
            </a:r>
            <a:endParaRPr lang="en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C2E6F-936C-4104-8999-F89CD9314441}"/>
              </a:ext>
            </a:extLst>
          </p:cNvPr>
          <p:cNvSpPr txBox="1"/>
          <p:nvPr/>
        </p:nvSpPr>
        <p:spPr>
          <a:xfrm>
            <a:off x="7369963" y="2702453"/>
            <a:ext cx="374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membuat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tabel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kosong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struktur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sama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persis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tabel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jurnal2019</a:t>
            </a:r>
            <a:endParaRPr lang="en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652A8-8D9C-4E4C-A778-269CA7A4BA2F}"/>
              </a:ext>
            </a:extLst>
          </p:cNvPr>
          <p:cNvSpPr txBox="1"/>
          <p:nvPr/>
        </p:nvSpPr>
        <p:spPr>
          <a:xfrm>
            <a:off x="8754263" y="3286790"/>
            <a:ext cx="3285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memasukan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data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ke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tabel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tsb</a:t>
            </a:r>
            <a:endParaRPr lang="en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23041-4D3F-4AC4-88D4-B792B15D0C8E}"/>
              </a:ext>
            </a:extLst>
          </p:cNvPr>
          <p:cNvSpPr txBox="1"/>
          <p:nvPr/>
        </p:nvSpPr>
        <p:spPr>
          <a:xfrm>
            <a:off x="838201" y="4670618"/>
            <a:ext cx="1034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Copy-paste </a:t>
            </a:r>
            <a:r>
              <a:rPr lang="en-US" i="1" dirty="0" err="1"/>
              <a:t>perlu</a:t>
            </a:r>
            <a:r>
              <a:rPr lang="en-US" i="1" dirty="0"/>
              <a:t> </a:t>
            </a:r>
            <a:r>
              <a:rPr lang="en-US" i="1" dirty="0" err="1"/>
              <a:t>dilakukan</a:t>
            </a:r>
            <a:r>
              <a:rPr lang="en-US" i="1" dirty="0"/>
              <a:t> </a:t>
            </a:r>
            <a:r>
              <a:rPr lang="en-US" i="1" dirty="0" err="1"/>
              <a:t>manakala</a:t>
            </a:r>
            <a:r>
              <a:rPr lang="en-US" i="1" dirty="0"/>
              <a:t> </a:t>
            </a:r>
            <a:r>
              <a:rPr lang="en-US" i="1" dirty="0" err="1"/>
              <a:t>dalam</a:t>
            </a:r>
            <a:r>
              <a:rPr lang="en-US" i="1" dirty="0"/>
              <a:t> </a:t>
            </a:r>
            <a:r>
              <a:rPr lang="en-US" i="1" dirty="0" err="1"/>
              <a:t>prosedur</a:t>
            </a:r>
            <a:r>
              <a:rPr lang="en-US" i="1" dirty="0"/>
              <a:t> audit </a:t>
            </a:r>
            <a:r>
              <a:rPr lang="en-US" i="1" dirty="0" err="1"/>
              <a:t>perlu</a:t>
            </a:r>
            <a:r>
              <a:rPr lang="en-US" i="1" dirty="0"/>
              <a:t> </a:t>
            </a:r>
            <a:r>
              <a:rPr lang="en-US" i="1" dirty="0" err="1"/>
              <a:t>dilakukan</a:t>
            </a:r>
            <a:r>
              <a:rPr lang="en-US" i="1" dirty="0"/>
              <a:t> </a:t>
            </a:r>
            <a:r>
              <a:rPr lang="en-US" i="1" dirty="0" err="1"/>
              <a:t>perubahan</a:t>
            </a:r>
            <a:r>
              <a:rPr lang="en-US" i="1" dirty="0"/>
              <a:t> </a:t>
            </a:r>
            <a:r>
              <a:rPr lang="en-US" i="1" dirty="0" err="1"/>
              <a:t>atas</a:t>
            </a:r>
            <a:r>
              <a:rPr lang="en-US" i="1" dirty="0"/>
              <a:t> data pada </a:t>
            </a:r>
            <a:r>
              <a:rPr lang="en-US" i="1" dirty="0" err="1"/>
              <a:t>tabel</a:t>
            </a:r>
            <a:r>
              <a:rPr lang="en-US" i="1" dirty="0"/>
              <a:t> </a:t>
            </a:r>
            <a:r>
              <a:rPr lang="en-US" i="1" dirty="0" err="1"/>
              <a:t>sehingga</a:t>
            </a:r>
            <a:r>
              <a:rPr lang="en-US" i="1" dirty="0"/>
              <a:t> </a:t>
            </a:r>
            <a:r>
              <a:rPr lang="en-US" i="1" dirty="0" err="1"/>
              <a:t>orisinalitas</a:t>
            </a:r>
            <a:r>
              <a:rPr lang="en-US" i="1" dirty="0"/>
              <a:t> data </a:t>
            </a:r>
            <a:r>
              <a:rPr lang="en-US" i="1" dirty="0" err="1"/>
              <a:t>sumber</a:t>
            </a:r>
            <a:r>
              <a:rPr lang="en-US" i="1" dirty="0"/>
              <a:t> </a:t>
            </a:r>
            <a:r>
              <a:rPr lang="en-US" i="1" dirty="0" err="1"/>
              <a:t>tetap</a:t>
            </a:r>
            <a:r>
              <a:rPr lang="en-US" i="1" dirty="0"/>
              <a:t> </a:t>
            </a:r>
            <a:r>
              <a:rPr lang="en-US" i="1" dirty="0" err="1"/>
              <a:t>terjaga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4238998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73A1-56DD-4E7E-B0FB-D25D9DE8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Mengubah</a:t>
            </a:r>
            <a:r>
              <a:rPr lang="en-US" dirty="0"/>
              <a:t> Isi </a:t>
            </a:r>
            <a:r>
              <a:rPr lang="en-US" dirty="0" err="1"/>
              <a:t>Tabel</a:t>
            </a:r>
            <a:r>
              <a:rPr lang="en-US" dirty="0"/>
              <a:t> (UPDATE)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24A3-CDFF-42D6-8B23-DB081FB0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UPDATE </a:t>
            </a:r>
            <a:r>
              <a:rPr lang="en-US" dirty="0"/>
              <a:t>[</a:t>
            </a:r>
            <a:r>
              <a:rPr lang="en-US" dirty="0" err="1"/>
              <a:t>nama_tabel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b="1" dirty="0"/>
              <a:t>SET </a:t>
            </a:r>
            <a:r>
              <a:rPr lang="en-US" dirty="0"/>
              <a:t>[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yang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diganti</a:t>
            </a:r>
            <a:r>
              <a:rPr lang="en-US" dirty="0"/>
              <a:t>] = [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b="1" dirty="0"/>
              <a:t>WHERE </a:t>
            </a:r>
            <a:r>
              <a:rPr lang="en-US" dirty="0"/>
              <a:t>[filter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baris mana yang </a:t>
            </a:r>
            <a:r>
              <a:rPr lang="en-US" dirty="0" err="1"/>
              <a:t>nilai</a:t>
            </a:r>
            <a:r>
              <a:rPr lang="en-US" dirty="0"/>
              <a:t>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 pada SET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diganti</a:t>
            </a:r>
            <a:r>
              <a:rPr lang="en-US" dirty="0"/>
              <a:t>]</a:t>
            </a:r>
            <a:r>
              <a:rPr lang="en-ID" b="1" dirty="0"/>
              <a:t>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Contoh</a:t>
            </a:r>
            <a:r>
              <a:rPr lang="en-ID" b="1" dirty="0"/>
              <a:t>:</a:t>
            </a:r>
          </a:p>
          <a:p>
            <a:pPr marL="0" indent="0">
              <a:buNone/>
            </a:pPr>
            <a:r>
              <a:rPr lang="en-ID" b="1" dirty="0"/>
              <a:t>UPDATE </a:t>
            </a:r>
            <a:r>
              <a:rPr lang="en-ID" dirty="0"/>
              <a:t>jurnal2019_copy</a:t>
            </a:r>
          </a:p>
          <a:p>
            <a:pPr marL="0" indent="0">
              <a:buNone/>
            </a:pPr>
            <a:r>
              <a:rPr lang="en-ID" b="1" dirty="0"/>
              <a:t>SET </a:t>
            </a:r>
            <a:r>
              <a:rPr lang="en-ID" dirty="0" err="1"/>
              <a:t>keterangan</a:t>
            </a:r>
            <a:r>
              <a:rPr lang="en-ID" dirty="0"/>
              <a:t> = ‘TES GANTI KETERANGAN’</a:t>
            </a:r>
          </a:p>
          <a:p>
            <a:pPr marL="0" indent="0">
              <a:buNone/>
            </a:pPr>
            <a:r>
              <a:rPr lang="en-ID" b="1" dirty="0"/>
              <a:t>WHERE </a:t>
            </a:r>
            <a:r>
              <a:rPr lang="en-ID" dirty="0" err="1"/>
              <a:t>no_bukti</a:t>
            </a:r>
            <a:r>
              <a:rPr lang="en-ID" dirty="0"/>
              <a:t> = ‘JV 0000’;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962AC-4A07-4893-8FC4-08A9DB1D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8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F19-6FD1-C799-AD18-946195BE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pada </a:t>
            </a:r>
            <a:r>
              <a:rPr lang="en-US" dirty="0" err="1"/>
              <a:t>Tabel</a:t>
            </a:r>
            <a:r>
              <a:rPr lang="en-US" dirty="0"/>
              <a:t> Jurnal2019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87FB-6756-26EF-AE1B-39ED0B82D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00" y="2147887"/>
            <a:ext cx="8782050" cy="32432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b="1" dirty="0" err="1"/>
              <a:t>Tidak</a:t>
            </a:r>
            <a:r>
              <a:rPr lang="en-US" sz="4000" b="1" dirty="0"/>
              <a:t> balance</a:t>
            </a:r>
          </a:p>
          <a:p>
            <a:pPr lvl="1"/>
            <a:r>
              <a:rPr lang="en-US" sz="3600" dirty="0"/>
              <a:t>Pada </a:t>
            </a:r>
            <a:r>
              <a:rPr lang="en-US" sz="3600" dirty="0" err="1"/>
              <a:t>nomor</a:t>
            </a:r>
            <a:r>
              <a:rPr lang="en-US" sz="3600" dirty="0"/>
              <a:t> </a:t>
            </a:r>
            <a:r>
              <a:rPr lang="en-US" sz="3600" dirty="0" err="1"/>
              <a:t>bukti</a:t>
            </a:r>
            <a:r>
              <a:rPr lang="en-US" sz="3600" dirty="0"/>
              <a:t> mana?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dirty="0" err="1"/>
              <a:t>Tidak</a:t>
            </a:r>
            <a:r>
              <a:rPr lang="en-US" sz="4000" b="1" dirty="0"/>
              <a:t> </a:t>
            </a:r>
            <a:r>
              <a:rPr lang="en-US" sz="4000" b="1" dirty="0" err="1"/>
              <a:t>semua</a:t>
            </a:r>
            <a:r>
              <a:rPr lang="en-US" sz="4000" b="1" dirty="0"/>
              <a:t> </a:t>
            </a:r>
            <a:r>
              <a:rPr lang="en-US" sz="4000" b="1" dirty="0" err="1"/>
              <a:t>kode</a:t>
            </a:r>
            <a:r>
              <a:rPr lang="en-US" sz="4000" b="1" dirty="0"/>
              <a:t> </a:t>
            </a:r>
            <a:r>
              <a:rPr lang="en-US" sz="4000" b="1" dirty="0" err="1"/>
              <a:t>akun</a:t>
            </a:r>
            <a:r>
              <a:rPr lang="en-US" sz="4000" b="1" dirty="0"/>
              <a:t> </a:t>
            </a:r>
            <a:r>
              <a:rPr lang="en-US" sz="4000" b="1" dirty="0" err="1"/>
              <a:t>sesuai</a:t>
            </a:r>
            <a:r>
              <a:rPr lang="en-US" sz="4000" b="1" dirty="0"/>
              <a:t> </a:t>
            </a:r>
            <a:r>
              <a:rPr lang="en-US" sz="4000" b="1" dirty="0" err="1"/>
              <a:t>dengan</a:t>
            </a:r>
            <a:r>
              <a:rPr lang="en-US" sz="4000" b="1" dirty="0"/>
              <a:t> </a:t>
            </a:r>
            <a:r>
              <a:rPr lang="en-US" sz="4000" b="1" dirty="0" err="1"/>
              <a:t>bagan</a:t>
            </a:r>
            <a:r>
              <a:rPr lang="en-US" sz="4000" b="1" dirty="0"/>
              <a:t> </a:t>
            </a:r>
            <a:r>
              <a:rPr lang="en-US" sz="4000" b="1" dirty="0" err="1"/>
              <a:t>akun</a:t>
            </a:r>
            <a:endParaRPr lang="en-US" sz="4000" b="1" dirty="0"/>
          </a:p>
          <a:p>
            <a:pPr lvl="1"/>
            <a:r>
              <a:rPr lang="en-US" sz="3600" dirty="0" err="1"/>
              <a:t>Nomor</a:t>
            </a:r>
            <a:r>
              <a:rPr lang="en-US" sz="3600" dirty="0"/>
              <a:t> </a:t>
            </a:r>
            <a:r>
              <a:rPr lang="en-US" sz="3600" dirty="0" err="1"/>
              <a:t>akun</a:t>
            </a:r>
            <a:r>
              <a:rPr lang="en-US" sz="3600" dirty="0"/>
              <a:t> yang mana?</a:t>
            </a:r>
            <a:endParaRPr lang="en-ID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2B191-0612-5C58-776F-A46170F6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7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BFCF-2BB8-43BB-9F88-C650D773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4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0B3F-C465-4EB6-82E9-FC1DA9BE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B5E6D-0FB6-4BD8-B130-EDD8E5BD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600372" cy="4458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pembetulan</a:t>
            </a:r>
            <a:r>
              <a:rPr lang="en-US" dirty="0"/>
              <a:t> pada </a:t>
            </a:r>
            <a:r>
              <a:rPr lang="en-US" dirty="0" err="1"/>
              <a:t>tabel</a:t>
            </a:r>
            <a:r>
              <a:rPr lang="en-US" dirty="0"/>
              <a:t> copy-an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no_bukti</a:t>
            </a:r>
            <a:r>
              <a:rPr lang="en-US" dirty="0"/>
              <a:t> ‘JV 0000’ dan </a:t>
            </a:r>
            <a:r>
              <a:rPr lang="en-US" dirty="0" err="1"/>
              <a:t>kode_akun</a:t>
            </a:r>
            <a:r>
              <a:rPr lang="en-US" dirty="0"/>
              <a:t> = ‘32001’ </a:t>
            </a:r>
            <a:r>
              <a:rPr lang="en-US" dirty="0" err="1"/>
              <a:t>seharusnya</a:t>
            </a:r>
            <a:r>
              <a:rPr lang="en-US" dirty="0"/>
              <a:t> 3437000</a:t>
            </a:r>
          </a:p>
          <a:p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akun</a:t>
            </a:r>
            <a:r>
              <a:rPr lang="en-ID" dirty="0"/>
              <a:t> ‘11112’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‘11102’</a:t>
            </a:r>
          </a:p>
        </p:txBody>
      </p:sp>
    </p:spTree>
    <p:extLst>
      <p:ext uri="{BB962C8B-B14F-4D97-AF65-F5344CB8AC3E}">
        <p14:creationId xmlns:p14="http://schemas.microsoft.com/office/powerpoint/2010/main" val="134125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BFCF-2BB8-43BB-9F88-C650D773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5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0B3F-C465-4EB6-82E9-FC1DA9BE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B5E6D-0FB6-4BD8-B130-EDD8E5BD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600372" cy="4458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81FB1-6AB0-4E2C-874A-AB4896B1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45" y="2744704"/>
            <a:ext cx="5914744" cy="37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3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Review </a:t>
            </a:r>
            <a:r>
              <a:rPr lang="en-US" dirty="0" err="1"/>
              <a:t>Tugas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 </a:t>
            </a:r>
            <a:r>
              <a:rPr lang="en-US" dirty="0" err="1"/>
              <a:t>Tambahan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Latihan</a:t>
            </a:r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Tugas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/>
              <a:t>Query </a:t>
            </a:r>
            <a:r>
              <a:rPr lang="en-US" dirty="0" err="1"/>
              <a:t>Tambahan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4AC57-299F-4DE5-99F3-92949F4F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#case #when #date #subquery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051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EAFF-96B3-0F38-3AEC-E01803E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WHEN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38CCD-26A7-64E6-27B9-FF4C76A8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BB75855-4113-4C65-9A16-7BA22BA6C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73794"/>
              </p:ext>
            </p:extLst>
          </p:nvPr>
        </p:nvGraphicFramePr>
        <p:xfrm>
          <a:off x="6336874" y="1133649"/>
          <a:ext cx="40713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247">
                  <a:extLst>
                    <a:ext uri="{9D8B030D-6E8A-4147-A177-3AD203B41FA5}">
                      <a16:colId xmlns:a16="http://schemas.microsoft.com/office/drawing/2014/main" val="3931732288"/>
                    </a:ext>
                  </a:extLst>
                </a:gridCol>
                <a:gridCol w="2097973">
                  <a:extLst>
                    <a:ext uri="{9D8B030D-6E8A-4147-A177-3AD203B41FA5}">
                      <a16:colId xmlns:a16="http://schemas.microsoft.com/office/drawing/2014/main" val="3719123663"/>
                    </a:ext>
                  </a:extLst>
                </a:gridCol>
                <a:gridCol w="1357110">
                  <a:extLst>
                    <a:ext uri="{9D8B030D-6E8A-4147-A177-3AD203B41FA5}">
                      <a16:colId xmlns:a16="http://schemas.microsoft.com/office/drawing/2014/main" val="1082175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Jumlah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KATEGORI</a:t>
                      </a:r>
                      <a:endParaRPr lang="en-ID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84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KECIL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27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550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KECIL</a:t>
                      </a:r>
                      <a:endParaRPr lang="en-ID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7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5940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SEDANG</a:t>
                      </a:r>
                      <a:endParaRPr lang="en-ID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7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15022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BESAR</a:t>
                      </a:r>
                      <a:endParaRPr lang="en-ID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510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3AAECF-9C25-41D5-9EFF-F315865304E0}"/>
              </a:ext>
            </a:extLst>
          </p:cNvPr>
          <p:cNvSpPr txBox="1"/>
          <p:nvPr/>
        </p:nvSpPr>
        <p:spPr>
          <a:xfrm>
            <a:off x="914400" y="1460585"/>
            <a:ext cx="459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JUMLAH</a:t>
            </a:r>
            <a:r>
              <a:rPr lang="en-US" dirty="0"/>
              <a:t> &lt; 1000 = </a:t>
            </a:r>
            <a:r>
              <a:rPr lang="en-US" dirty="0">
                <a:solidFill>
                  <a:srgbClr val="FF0000"/>
                </a:solidFill>
              </a:rPr>
              <a:t>KECIL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&lt;= </a:t>
            </a:r>
            <a:r>
              <a:rPr lang="en-US" b="1" dirty="0"/>
              <a:t>JUMLAH</a:t>
            </a:r>
            <a:r>
              <a:rPr lang="en-US" dirty="0"/>
              <a:t> &lt;= 10000 = </a:t>
            </a:r>
            <a:r>
              <a:rPr lang="en-US" dirty="0">
                <a:solidFill>
                  <a:srgbClr val="FF0000"/>
                </a:solidFill>
              </a:rPr>
              <a:t>SEDANG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JUMLAH</a:t>
            </a:r>
            <a:r>
              <a:rPr lang="en-US" dirty="0"/>
              <a:t> &gt; 10000 = </a:t>
            </a:r>
            <a:r>
              <a:rPr lang="en-US" dirty="0">
                <a:solidFill>
                  <a:srgbClr val="FF0000"/>
                </a:solidFill>
              </a:rPr>
              <a:t>BESAR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E0187-E276-4A06-87DF-8DD803FCFFA9}"/>
              </a:ext>
            </a:extLst>
          </p:cNvPr>
          <p:cNvSpPr/>
          <p:nvPr/>
        </p:nvSpPr>
        <p:spPr>
          <a:xfrm>
            <a:off x="1104643" y="3527354"/>
            <a:ext cx="4599081" cy="6879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</a:rPr>
              <a:t>=IF(B2&lt;1000;”KECIL”;IF(B2&gt;10000;”BESAR”;”SEDANG”))</a:t>
            </a:r>
            <a:endParaRPr lang="en-ID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D4F998-F316-499E-ACFB-5DA38A81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" y="3184556"/>
            <a:ext cx="726382" cy="6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67618A-AEF7-4A67-8C9D-1C0CF0CAAC51}"/>
              </a:ext>
            </a:extLst>
          </p:cNvPr>
          <p:cNvSpPr/>
          <p:nvPr/>
        </p:nvSpPr>
        <p:spPr>
          <a:xfrm>
            <a:off x="6742186" y="3484396"/>
            <a:ext cx="4071330" cy="230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</a:rPr>
              <a:t>SELECT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No,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</a:t>
            </a:r>
            <a:r>
              <a:rPr lang="en-US" sz="1600" dirty="0" err="1">
                <a:solidFill>
                  <a:sysClr val="windowText" lastClr="000000"/>
                </a:solidFill>
              </a:rPr>
              <a:t>Jumlah</a:t>
            </a:r>
            <a:r>
              <a:rPr lang="en-US" sz="1600" dirty="0">
                <a:solidFill>
                  <a:sysClr val="windowText" lastClr="000000"/>
                </a:solidFill>
              </a:rPr>
              <a:t>,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</a:t>
            </a:r>
            <a:r>
              <a:rPr lang="en-US" sz="1600" b="1" dirty="0">
                <a:solidFill>
                  <a:sysClr val="windowText" lastClr="000000"/>
                </a:solidFill>
              </a:rPr>
              <a:t>CASE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    </a:t>
            </a:r>
            <a:r>
              <a:rPr lang="en-US" sz="1600" b="1" dirty="0">
                <a:solidFill>
                  <a:sysClr val="windowText" lastClr="000000"/>
                </a:solidFill>
              </a:rPr>
              <a:t>WHEN</a:t>
            </a:r>
            <a:r>
              <a:rPr 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</a:rPr>
              <a:t>Jumlah</a:t>
            </a:r>
            <a:r>
              <a:rPr lang="en-US" sz="1600" dirty="0">
                <a:solidFill>
                  <a:sysClr val="windowText" lastClr="000000"/>
                </a:solidFill>
              </a:rPr>
              <a:t> &lt; 1000 THEN ‘KECIL’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    </a:t>
            </a:r>
            <a:r>
              <a:rPr lang="en-US" sz="1600" b="1" dirty="0">
                <a:solidFill>
                  <a:sysClr val="windowText" lastClr="000000"/>
                </a:solidFill>
              </a:rPr>
              <a:t>WHEN</a:t>
            </a:r>
            <a:r>
              <a:rPr 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</a:rPr>
              <a:t>Jumlah</a:t>
            </a:r>
            <a:r>
              <a:rPr lang="en-US" sz="1600" dirty="0">
                <a:solidFill>
                  <a:sysClr val="windowText" lastClr="000000"/>
                </a:solidFill>
              </a:rPr>
              <a:t> &gt; 10000 THEN ‘BESAR’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    </a:t>
            </a:r>
            <a:r>
              <a:rPr lang="en-US" sz="1600" b="1" dirty="0">
                <a:solidFill>
                  <a:sysClr val="windowText" lastClr="000000"/>
                </a:solidFill>
              </a:rPr>
              <a:t>ELSE</a:t>
            </a:r>
            <a:r>
              <a:rPr lang="en-US" sz="1600" dirty="0">
                <a:solidFill>
                  <a:sysClr val="windowText" lastClr="000000"/>
                </a:solidFill>
              </a:rPr>
              <a:t> ‘SEDANG’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</a:t>
            </a:r>
            <a:r>
              <a:rPr lang="en-US" sz="1600" b="1" dirty="0">
                <a:solidFill>
                  <a:sysClr val="windowText" lastClr="000000"/>
                </a:solidFill>
              </a:rPr>
              <a:t>END</a:t>
            </a:r>
            <a:r>
              <a:rPr lang="en-US" sz="1600" dirty="0">
                <a:solidFill>
                  <a:sysClr val="windowText" lastClr="000000"/>
                </a:solidFill>
              </a:rPr>
              <a:t> AS KATEGORI</a:t>
            </a:r>
          </a:p>
          <a:p>
            <a:r>
              <a:rPr lang="en-US" sz="1600" b="1" dirty="0">
                <a:solidFill>
                  <a:sysClr val="windowText" lastClr="000000"/>
                </a:solidFill>
              </a:rPr>
              <a:t>FROM</a:t>
            </a:r>
            <a:r>
              <a:rPr lang="en-US" sz="1600" dirty="0">
                <a:solidFill>
                  <a:sysClr val="windowText" lastClr="000000"/>
                </a:solidFill>
              </a:rPr>
              <a:t> TABEL;</a:t>
            </a:r>
            <a:endParaRPr lang="en-ID" sz="1600" dirty="0">
              <a:solidFill>
                <a:sysClr val="windowText" lastClr="000000"/>
              </a:solidFill>
            </a:endParaRPr>
          </a:p>
        </p:txBody>
      </p:sp>
      <p:pic>
        <p:nvPicPr>
          <p:cNvPr id="1032" name="Picture 8" descr="SQL Database (SQL Azure)&quot; Icon - Download for free – Iconduck">
            <a:extLst>
              <a:ext uri="{FF2B5EF4-FFF2-40B4-BE49-F238E27FC236}">
                <a16:creationId xmlns:a16="http://schemas.microsoft.com/office/drawing/2014/main" id="{BC75CE08-B30E-470E-A9CD-6239FFFB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175" y="3271239"/>
            <a:ext cx="655750" cy="6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87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BFCF-2BB8-43BB-9F88-C650D773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1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0B3F-C465-4EB6-82E9-FC1DA9BE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B5E6D-0FB6-4BD8-B130-EDD8E5BD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600372" cy="4458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Buat</a:t>
            </a:r>
            <a:r>
              <a:rPr lang="en-US" dirty="0"/>
              <a:t> Kolom </a:t>
            </a:r>
            <a:r>
              <a:rPr lang="en-US" dirty="0" err="1"/>
              <a:t>baru</a:t>
            </a:r>
            <a:r>
              <a:rPr lang="en-US" dirty="0"/>
              <a:t> Bernama </a:t>
            </a:r>
            <a:r>
              <a:rPr lang="en-US" b="1" dirty="0" err="1"/>
              <a:t>Kelompok</a:t>
            </a:r>
            <a:r>
              <a:rPr lang="en-US" b="1" dirty="0"/>
              <a:t> </a:t>
            </a:r>
            <a:r>
              <a:rPr lang="en-US" b="1" dirty="0" err="1"/>
              <a:t>Akun</a:t>
            </a:r>
            <a:r>
              <a:rPr lang="en-US" b="1" dirty="0"/>
              <a:t> </a:t>
            </a:r>
            <a:r>
              <a:rPr lang="en-US" dirty="0" err="1"/>
              <a:t>berdasarkan</a:t>
            </a:r>
            <a:r>
              <a:rPr lang="en-US" dirty="0"/>
              <a:t> digit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1 = ASSET</a:t>
            </a:r>
          </a:p>
          <a:p>
            <a:pPr>
              <a:buFontTx/>
              <a:buChar char="-"/>
            </a:pPr>
            <a:r>
              <a:rPr lang="en-US" dirty="0"/>
              <a:t>2 = LIABILITY</a:t>
            </a:r>
          </a:p>
          <a:p>
            <a:pPr>
              <a:buFontTx/>
              <a:buChar char="-"/>
            </a:pPr>
            <a:r>
              <a:rPr lang="en-US" dirty="0"/>
              <a:t>3 = EQUITY</a:t>
            </a:r>
          </a:p>
          <a:p>
            <a:pPr>
              <a:buFontTx/>
              <a:buChar char="-"/>
            </a:pPr>
            <a:r>
              <a:rPr lang="en-US" dirty="0"/>
              <a:t>4 = REVENUE</a:t>
            </a:r>
          </a:p>
          <a:p>
            <a:pPr>
              <a:buFontTx/>
              <a:buChar char="-"/>
            </a:pPr>
            <a:r>
              <a:rPr lang="en-US" dirty="0"/>
              <a:t>5 = COGS</a:t>
            </a:r>
          </a:p>
          <a:p>
            <a:pPr>
              <a:buFontTx/>
              <a:buChar char="-"/>
            </a:pPr>
            <a:r>
              <a:rPr lang="en-US" dirty="0"/>
              <a:t>6 = EXPENSE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5626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C0B5-42FC-4009-A13C-0B7C9EA2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493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mengekstrak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mengeni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bertipe</a:t>
            </a:r>
            <a:r>
              <a:rPr lang="en-US" dirty="0"/>
              <a:t> ‘date’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b="1" dirty="0"/>
              <a:t>DAY, WEEK, MONTH, YEAR, WEEKDAY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EDB29-2987-42A1-ACA1-9FD9C6081423}"/>
              </a:ext>
            </a:extLst>
          </p:cNvPr>
          <p:cNvSpPr txBox="1"/>
          <p:nvPr/>
        </p:nvSpPr>
        <p:spPr>
          <a:xfrm>
            <a:off x="882181" y="3637880"/>
            <a:ext cx="60970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SELECT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DAY(</a:t>
            </a:r>
            <a:r>
              <a:rPr lang="en-US" dirty="0" err="1"/>
              <a:t>tgl</a:t>
            </a:r>
            <a:r>
              <a:rPr lang="en-US" dirty="0"/>
              <a:t>) </a:t>
            </a:r>
            <a:r>
              <a:rPr lang="en-US" dirty="0" err="1"/>
              <a:t>hari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MONTH(</a:t>
            </a:r>
            <a:r>
              <a:rPr lang="en-US" dirty="0" err="1"/>
              <a:t>tgl</a:t>
            </a:r>
            <a:r>
              <a:rPr lang="en-US" dirty="0"/>
              <a:t>) </a:t>
            </a:r>
            <a:r>
              <a:rPr lang="en-US" dirty="0" err="1"/>
              <a:t>bulan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YEAR(</a:t>
            </a:r>
            <a:r>
              <a:rPr lang="en-US" dirty="0" err="1"/>
              <a:t>tgl</a:t>
            </a:r>
            <a:r>
              <a:rPr lang="en-US" dirty="0"/>
              <a:t>) </a:t>
            </a:r>
            <a:r>
              <a:rPr lang="en-US" dirty="0" err="1"/>
              <a:t>tahun</a:t>
            </a:r>
            <a:endParaRPr lang="en-US" dirty="0"/>
          </a:p>
          <a:p>
            <a:pPr marL="0" lvl="1"/>
            <a:r>
              <a:rPr lang="en-US" b="1" dirty="0"/>
              <a:t>FROM</a:t>
            </a:r>
            <a:r>
              <a:rPr lang="en-US" dirty="0"/>
              <a:t> jurnal2019;</a:t>
            </a:r>
          </a:p>
        </p:txBody>
      </p:sp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BFCF-2BB8-43BB-9F88-C650D773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2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0B3F-C465-4EB6-82E9-FC1DA9BE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B5E6D-0FB6-4BD8-B130-EDD8E5BD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8600372" cy="4458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Tampilkan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1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genap</a:t>
            </a:r>
            <a:r>
              <a:rPr lang="en-US" dirty="0"/>
              <a:t> (</a:t>
            </a:r>
            <a:r>
              <a:rPr lang="en-US" dirty="0" err="1"/>
              <a:t>Februari</a:t>
            </a:r>
            <a:r>
              <a:rPr lang="en-US" dirty="0"/>
              <a:t>, April, </a:t>
            </a:r>
            <a:r>
              <a:rPr lang="en-US" dirty="0" err="1"/>
              <a:t>dll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495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6911</TotalTime>
  <Words>699</Words>
  <Application>Microsoft Office PowerPoint</Application>
  <PresentationFormat>Widescreen</PresentationFormat>
  <Paragraphs>174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Pengantar Basis Data</vt:lpstr>
      <vt:lpstr>PowerPoint Presentation</vt:lpstr>
      <vt:lpstr>PowerPoint Presentation</vt:lpstr>
      <vt:lpstr>Review Tugas</vt:lpstr>
      <vt:lpstr>Query Tambahan</vt:lpstr>
      <vt:lpstr>CASE WHEN</vt:lpstr>
      <vt:lpstr>Latihan 1</vt:lpstr>
      <vt:lpstr>DATE</vt:lpstr>
      <vt:lpstr>Latihan 2</vt:lpstr>
      <vt:lpstr>SubQuery</vt:lpstr>
      <vt:lpstr>Latihan 3</vt:lpstr>
      <vt:lpstr>Jenis Query</vt:lpstr>
      <vt:lpstr>DDL (CREATE – DROP) dan DML (IINSERT) </vt:lpstr>
      <vt:lpstr>Mengubah Isi Tabel (UPDATE)</vt:lpstr>
      <vt:lpstr>Identifikasi Masalah pada Tabel Jurnal2019</vt:lpstr>
      <vt:lpstr>Latihan 4</vt:lpstr>
      <vt:lpstr>Latihan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60</cp:revision>
  <dcterms:created xsi:type="dcterms:W3CDTF">2023-09-18T04:21:25Z</dcterms:created>
  <dcterms:modified xsi:type="dcterms:W3CDTF">2024-06-20T11:34:47Z</dcterms:modified>
</cp:coreProperties>
</file>